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277" r:id="rId4"/>
    <p:sldId id="1241" r:id="rId5"/>
    <p:sldId id="1261" r:id="rId6"/>
    <p:sldId id="1290" r:id="rId7"/>
    <p:sldId id="1291" r:id="rId8"/>
    <p:sldId id="1292" r:id="rId9"/>
    <p:sldId id="1293" r:id="rId10"/>
    <p:sldId id="1294" r:id="rId11"/>
    <p:sldId id="1295" r:id="rId12"/>
    <p:sldId id="1296" r:id="rId13"/>
    <p:sldId id="1297" r:id="rId14"/>
    <p:sldId id="1298" r:id="rId15"/>
    <p:sldId id="1299" r:id="rId16"/>
    <p:sldId id="1300" r:id="rId17"/>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02E1E8-F401-4945-BFD2-3828E433730C}" v="907" dt="2021-09-11T16:11:25.5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8A02E1E8-F401-4945-BFD2-3828E433730C}"/>
    <pc:docChg chg="undo custSel addSld delSld modSld sldOrd">
      <pc:chgData name="Ed Godfrey" userId="61aa7c48ee0e3db0" providerId="LiveId" clId="{8A02E1E8-F401-4945-BFD2-3828E433730C}" dt="2021-09-11T16:11:25.547" v="1354"/>
      <pc:docMkLst>
        <pc:docMk/>
      </pc:docMkLst>
      <pc:sldChg chg="modSp mod">
        <pc:chgData name="Ed Godfrey" userId="61aa7c48ee0e3db0" providerId="LiveId" clId="{8A02E1E8-F401-4945-BFD2-3828E433730C}" dt="2021-09-11T15:16:21.358" v="52" actId="20577"/>
        <pc:sldMkLst>
          <pc:docMk/>
          <pc:sldMk cId="1259847495" sldId="963"/>
        </pc:sldMkLst>
        <pc:spChg chg="mod">
          <ac:chgData name="Ed Godfrey" userId="61aa7c48ee0e3db0" providerId="LiveId" clId="{8A02E1E8-F401-4945-BFD2-3828E433730C}" dt="2021-09-11T15:16:12.356" v="38" actId="255"/>
          <ac:spMkLst>
            <pc:docMk/>
            <pc:sldMk cId="1259847495" sldId="963"/>
            <ac:spMk id="2" creationId="{F08A2007-B9E6-48A8-9E5E-C98EDFD53C8F}"/>
          </ac:spMkLst>
        </pc:spChg>
        <pc:spChg chg="mod">
          <ac:chgData name="Ed Godfrey" userId="61aa7c48ee0e3db0" providerId="LiveId" clId="{8A02E1E8-F401-4945-BFD2-3828E433730C}" dt="2021-09-11T15:16:21.358" v="52" actId="20577"/>
          <ac:spMkLst>
            <pc:docMk/>
            <pc:sldMk cId="1259847495" sldId="963"/>
            <ac:spMk id="3" creationId="{F6C638D0-C884-48CF-BE26-27EEF100FAF2}"/>
          </ac:spMkLst>
        </pc:spChg>
      </pc:sldChg>
      <pc:sldChg chg="modSp mod">
        <pc:chgData name="Ed Godfrey" userId="61aa7c48ee0e3db0" providerId="LiveId" clId="{8A02E1E8-F401-4945-BFD2-3828E433730C}" dt="2021-09-11T15:15:44.097" v="35" actId="20577"/>
        <pc:sldMkLst>
          <pc:docMk/>
          <pc:sldMk cId="3275922726" sldId="1127"/>
        </pc:sldMkLst>
        <pc:spChg chg="mod">
          <ac:chgData name="Ed Godfrey" userId="61aa7c48ee0e3db0" providerId="LiveId" clId="{8A02E1E8-F401-4945-BFD2-3828E433730C}" dt="2021-09-11T15:15:44.097" v="35" actId="20577"/>
          <ac:spMkLst>
            <pc:docMk/>
            <pc:sldMk cId="3275922726" sldId="1127"/>
            <ac:spMk id="2" creationId="{F1588051-E0B5-4638-9205-E46E5525908B}"/>
          </ac:spMkLst>
        </pc:spChg>
        <pc:spChg chg="mod">
          <ac:chgData name="Ed Godfrey" userId="61aa7c48ee0e3db0" providerId="LiveId" clId="{8A02E1E8-F401-4945-BFD2-3828E433730C}" dt="2021-09-11T15:15:24.346" v="1" actId="20577"/>
          <ac:spMkLst>
            <pc:docMk/>
            <pc:sldMk cId="3275922726" sldId="1127"/>
            <ac:spMk id="5" creationId="{0CAA8F06-2798-4F2A-8DC9-8E009C9AC104}"/>
          </ac:spMkLst>
        </pc:spChg>
      </pc:sldChg>
      <pc:sldChg chg="modSp mod modAnim">
        <pc:chgData name="Ed Godfrey" userId="61aa7c48ee0e3db0" providerId="LiveId" clId="{8A02E1E8-F401-4945-BFD2-3828E433730C}" dt="2021-09-11T15:22:05.271" v="103" actId="6549"/>
        <pc:sldMkLst>
          <pc:docMk/>
          <pc:sldMk cId="1550021421" sldId="1241"/>
        </pc:sldMkLst>
        <pc:spChg chg="mod">
          <ac:chgData name="Ed Godfrey" userId="61aa7c48ee0e3db0" providerId="LiveId" clId="{8A02E1E8-F401-4945-BFD2-3828E433730C}" dt="2021-09-11T15:22:05.271" v="103" actId="6549"/>
          <ac:spMkLst>
            <pc:docMk/>
            <pc:sldMk cId="1550021421" sldId="1241"/>
            <ac:spMk id="2" creationId="{F08A2007-B9E6-48A8-9E5E-C98EDFD53C8F}"/>
          </ac:spMkLst>
        </pc:spChg>
      </pc:sldChg>
      <pc:sldChg chg="delSp modSp mod delAnim">
        <pc:chgData name="Ed Godfrey" userId="61aa7c48ee0e3db0" providerId="LiveId" clId="{8A02E1E8-F401-4945-BFD2-3828E433730C}" dt="2021-09-11T15:26:38.418" v="246" actId="115"/>
        <pc:sldMkLst>
          <pc:docMk/>
          <pc:sldMk cId="1154773613" sldId="1261"/>
        </pc:sldMkLst>
        <pc:spChg chg="mod">
          <ac:chgData name="Ed Godfrey" userId="61aa7c48ee0e3db0" providerId="LiveId" clId="{8A02E1E8-F401-4945-BFD2-3828E433730C}" dt="2021-09-11T15:24:14.872" v="177" actId="20577"/>
          <ac:spMkLst>
            <pc:docMk/>
            <pc:sldMk cId="1154773613" sldId="1261"/>
            <ac:spMk id="3" creationId="{F6C638D0-C884-48CF-BE26-27EEF100FAF2}"/>
          </ac:spMkLst>
        </pc:spChg>
        <pc:spChg chg="mod">
          <ac:chgData name="Ed Godfrey" userId="61aa7c48ee0e3db0" providerId="LiveId" clId="{8A02E1E8-F401-4945-BFD2-3828E433730C}" dt="2021-09-11T15:24:51.987" v="192" actId="255"/>
          <ac:spMkLst>
            <pc:docMk/>
            <pc:sldMk cId="1154773613" sldId="1261"/>
            <ac:spMk id="4" creationId="{658337A9-750E-4514-8C3D-B25BE776AFCD}"/>
          </ac:spMkLst>
        </pc:spChg>
        <pc:spChg chg="del mod">
          <ac:chgData name="Ed Godfrey" userId="61aa7c48ee0e3db0" providerId="LiveId" clId="{8A02E1E8-F401-4945-BFD2-3828E433730C}" dt="2021-09-11T15:25:19.812" v="210" actId="21"/>
          <ac:spMkLst>
            <pc:docMk/>
            <pc:sldMk cId="1154773613" sldId="1261"/>
            <ac:spMk id="5" creationId="{E7ED38FC-DE3C-4AFF-A67A-EEA9FE88D556}"/>
          </ac:spMkLst>
        </pc:spChg>
        <pc:spChg chg="mod">
          <ac:chgData name="Ed Godfrey" userId="61aa7c48ee0e3db0" providerId="LiveId" clId="{8A02E1E8-F401-4945-BFD2-3828E433730C}" dt="2021-09-11T15:26:38.418" v="246" actId="115"/>
          <ac:spMkLst>
            <pc:docMk/>
            <pc:sldMk cId="1154773613" sldId="1261"/>
            <ac:spMk id="6" creationId="{4571116B-19C7-49D2-A597-47AF5A5FEB3B}"/>
          </ac:spMkLst>
        </pc:spChg>
      </pc:sldChg>
      <pc:sldChg chg="modSp mod ord">
        <pc:chgData name="Ed Godfrey" userId="61aa7c48ee0e3db0" providerId="LiveId" clId="{8A02E1E8-F401-4945-BFD2-3828E433730C}" dt="2021-09-11T15:20:50.018" v="74" actId="20577"/>
        <pc:sldMkLst>
          <pc:docMk/>
          <pc:sldMk cId="335314826" sldId="1277"/>
        </pc:sldMkLst>
        <pc:spChg chg="mod">
          <ac:chgData name="Ed Godfrey" userId="61aa7c48ee0e3db0" providerId="LiveId" clId="{8A02E1E8-F401-4945-BFD2-3828E433730C}" dt="2021-09-11T15:20:43.695" v="55"/>
          <ac:spMkLst>
            <pc:docMk/>
            <pc:sldMk cId="335314826" sldId="1277"/>
            <ac:spMk id="2" creationId="{F08A2007-B9E6-48A8-9E5E-C98EDFD53C8F}"/>
          </ac:spMkLst>
        </pc:spChg>
        <pc:spChg chg="mod">
          <ac:chgData name="Ed Godfrey" userId="61aa7c48ee0e3db0" providerId="LiveId" clId="{8A02E1E8-F401-4945-BFD2-3828E433730C}" dt="2021-09-11T15:20:50.018" v="74" actId="20577"/>
          <ac:spMkLst>
            <pc:docMk/>
            <pc:sldMk cId="335314826" sldId="1277"/>
            <ac:spMk id="3" creationId="{F6C638D0-C884-48CF-BE26-27EEF100FAF2}"/>
          </ac:spMkLst>
        </pc:spChg>
      </pc:sldChg>
      <pc:sldChg chg="del">
        <pc:chgData name="Ed Godfrey" userId="61aa7c48ee0e3db0" providerId="LiveId" clId="{8A02E1E8-F401-4945-BFD2-3828E433730C}" dt="2021-09-11T16:11:13.938" v="1342" actId="47"/>
        <pc:sldMkLst>
          <pc:docMk/>
          <pc:sldMk cId="1574775189" sldId="1278"/>
        </pc:sldMkLst>
      </pc:sldChg>
      <pc:sldChg chg="del">
        <pc:chgData name="Ed Godfrey" userId="61aa7c48ee0e3db0" providerId="LiveId" clId="{8A02E1E8-F401-4945-BFD2-3828E433730C}" dt="2021-09-11T16:11:14.336" v="1343" actId="47"/>
        <pc:sldMkLst>
          <pc:docMk/>
          <pc:sldMk cId="1155535372" sldId="1279"/>
        </pc:sldMkLst>
      </pc:sldChg>
      <pc:sldChg chg="del">
        <pc:chgData name="Ed Godfrey" userId="61aa7c48ee0e3db0" providerId="LiveId" clId="{8A02E1E8-F401-4945-BFD2-3828E433730C}" dt="2021-09-11T16:11:14.401" v="1344" actId="47"/>
        <pc:sldMkLst>
          <pc:docMk/>
          <pc:sldMk cId="2552386867" sldId="1280"/>
        </pc:sldMkLst>
      </pc:sldChg>
      <pc:sldChg chg="del">
        <pc:chgData name="Ed Godfrey" userId="61aa7c48ee0e3db0" providerId="LiveId" clId="{8A02E1E8-F401-4945-BFD2-3828E433730C}" dt="2021-09-11T16:11:14.939" v="1345" actId="47"/>
        <pc:sldMkLst>
          <pc:docMk/>
          <pc:sldMk cId="1672282671" sldId="1281"/>
        </pc:sldMkLst>
      </pc:sldChg>
      <pc:sldChg chg="del">
        <pc:chgData name="Ed Godfrey" userId="61aa7c48ee0e3db0" providerId="LiveId" clId="{8A02E1E8-F401-4945-BFD2-3828E433730C}" dt="2021-09-11T16:11:15.361" v="1346" actId="47"/>
        <pc:sldMkLst>
          <pc:docMk/>
          <pc:sldMk cId="2294801052" sldId="1282"/>
        </pc:sldMkLst>
      </pc:sldChg>
      <pc:sldChg chg="del">
        <pc:chgData name="Ed Godfrey" userId="61aa7c48ee0e3db0" providerId="LiveId" clId="{8A02E1E8-F401-4945-BFD2-3828E433730C}" dt="2021-09-11T16:11:15.770" v="1347" actId="47"/>
        <pc:sldMkLst>
          <pc:docMk/>
          <pc:sldMk cId="1070838446" sldId="1283"/>
        </pc:sldMkLst>
      </pc:sldChg>
      <pc:sldChg chg="del">
        <pc:chgData name="Ed Godfrey" userId="61aa7c48ee0e3db0" providerId="LiveId" clId="{8A02E1E8-F401-4945-BFD2-3828E433730C}" dt="2021-09-11T16:11:16.183" v="1348" actId="47"/>
        <pc:sldMkLst>
          <pc:docMk/>
          <pc:sldMk cId="2177471758" sldId="1284"/>
        </pc:sldMkLst>
      </pc:sldChg>
      <pc:sldChg chg="del">
        <pc:chgData name="Ed Godfrey" userId="61aa7c48ee0e3db0" providerId="LiveId" clId="{8A02E1E8-F401-4945-BFD2-3828E433730C}" dt="2021-09-11T16:11:16.555" v="1349" actId="47"/>
        <pc:sldMkLst>
          <pc:docMk/>
          <pc:sldMk cId="947325886" sldId="1285"/>
        </pc:sldMkLst>
      </pc:sldChg>
      <pc:sldChg chg="del">
        <pc:chgData name="Ed Godfrey" userId="61aa7c48ee0e3db0" providerId="LiveId" clId="{8A02E1E8-F401-4945-BFD2-3828E433730C}" dt="2021-09-11T16:11:16.966" v="1350" actId="47"/>
        <pc:sldMkLst>
          <pc:docMk/>
          <pc:sldMk cId="1826922918" sldId="1286"/>
        </pc:sldMkLst>
      </pc:sldChg>
      <pc:sldChg chg="del">
        <pc:chgData name="Ed Godfrey" userId="61aa7c48ee0e3db0" providerId="LiveId" clId="{8A02E1E8-F401-4945-BFD2-3828E433730C}" dt="2021-09-11T16:11:17.367" v="1351" actId="47"/>
        <pc:sldMkLst>
          <pc:docMk/>
          <pc:sldMk cId="2738468058" sldId="1287"/>
        </pc:sldMkLst>
      </pc:sldChg>
      <pc:sldChg chg="del">
        <pc:chgData name="Ed Godfrey" userId="61aa7c48ee0e3db0" providerId="LiveId" clId="{8A02E1E8-F401-4945-BFD2-3828E433730C}" dt="2021-09-11T16:11:17.930" v="1352" actId="47"/>
        <pc:sldMkLst>
          <pc:docMk/>
          <pc:sldMk cId="2745266477" sldId="1288"/>
        </pc:sldMkLst>
      </pc:sldChg>
      <pc:sldChg chg="del">
        <pc:chgData name="Ed Godfrey" userId="61aa7c48ee0e3db0" providerId="LiveId" clId="{8A02E1E8-F401-4945-BFD2-3828E433730C}" dt="2021-09-11T16:11:18.478" v="1353" actId="47"/>
        <pc:sldMkLst>
          <pc:docMk/>
          <pc:sldMk cId="2153340565" sldId="1289"/>
        </pc:sldMkLst>
      </pc:sldChg>
      <pc:sldChg chg="modSp add mod modAnim">
        <pc:chgData name="Ed Godfrey" userId="61aa7c48ee0e3db0" providerId="LiveId" clId="{8A02E1E8-F401-4945-BFD2-3828E433730C}" dt="2021-09-11T15:36:25.868" v="433" actId="115"/>
        <pc:sldMkLst>
          <pc:docMk/>
          <pc:sldMk cId="2521851840" sldId="1290"/>
        </pc:sldMkLst>
        <pc:spChg chg="mod">
          <ac:chgData name="Ed Godfrey" userId="61aa7c48ee0e3db0" providerId="LiveId" clId="{8A02E1E8-F401-4945-BFD2-3828E433730C}" dt="2021-09-11T15:31:27.833" v="402" actId="12"/>
          <ac:spMkLst>
            <pc:docMk/>
            <pc:sldMk cId="2521851840" sldId="1290"/>
            <ac:spMk id="5" creationId="{E7ED38FC-DE3C-4AFF-A67A-EEA9FE88D556}"/>
          </ac:spMkLst>
        </pc:spChg>
        <pc:spChg chg="mod">
          <ac:chgData name="Ed Godfrey" userId="61aa7c48ee0e3db0" providerId="LiveId" clId="{8A02E1E8-F401-4945-BFD2-3828E433730C}" dt="2021-09-11T15:36:25.868" v="433" actId="115"/>
          <ac:spMkLst>
            <pc:docMk/>
            <pc:sldMk cId="2521851840" sldId="1290"/>
            <ac:spMk id="6" creationId="{4571116B-19C7-49D2-A597-47AF5A5FEB3B}"/>
          </ac:spMkLst>
        </pc:spChg>
      </pc:sldChg>
      <pc:sldChg chg="modSp add modAnim">
        <pc:chgData name="Ed Godfrey" userId="61aa7c48ee0e3db0" providerId="LiveId" clId="{8A02E1E8-F401-4945-BFD2-3828E433730C}" dt="2021-09-11T15:40:59.012" v="772"/>
        <pc:sldMkLst>
          <pc:docMk/>
          <pc:sldMk cId="2708253604" sldId="1291"/>
        </pc:sldMkLst>
        <pc:spChg chg="mod">
          <ac:chgData name="Ed Godfrey" userId="61aa7c48ee0e3db0" providerId="LiveId" clId="{8A02E1E8-F401-4945-BFD2-3828E433730C}" dt="2021-09-11T15:40:41.882" v="769" actId="5793"/>
          <ac:spMkLst>
            <pc:docMk/>
            <pc:sldMk cId="2708253604" sldId="1291"/>
            <ac:spMk id="6" creationId="{4571116B-19C7-49D2-A597-47AF5A5FEB3B}"/>
          </ac:spMkLst>
        </pc:spChg>
      </pc:sldChg>
      <pc:sldChg chg="modSp add modAnim">
        <pc:chgData name="Ed Godfrey" userId="61aa7c48ee0e3db0" providerId="LiveId" clId="{8A02E1E8-F401-4945-BFD2-3828E433730C}" dt="2021-09-11T15:46:46.211" v="839"/>
        <pc:sldMkLst>
          <pc:docMk/>
          <pc:sldMk cId="883537552" sldId="1292"/>
        </pc:sldMkLst>
        <pc:spChg chg="mod">
          <ac:chgData name="Ed Godfrey" userId="61aa7c48ee0e3db0" providerId="LiveId" clId="{8A02E1E8-F401-4945-BFD2-3828E433730C}" dt="2021-09-11T15:46:00.369" v="836" actId="313"/>
          <ac:spMkLst>
            <pc:docMk/>
            <pc:sldMk cId="883537552" sldId="1292"/>
            <ac:spMk id="5" creationId="{E7ED38FC-DE3C-4AFF-A67A-EEA9FE88D556}"/>
          </ac:spMkLst>
        </pc:spChg>
        <pc:spChg chg="mod">
          <ac:chgData name="Ed Godfrey" userId="61aa7c48ee0e3db0" providerId="LiveId" clId="{8A02E1E8-F401-4945-BFD2-3828E433730C}" dt="2021-09-11T15:46:39.228" v="838" actId="20577"/>
          <ac:spMkLst>
            <pc:docMk/>
            <pc:sldMk cId="883537552" sldId="1292"/>
            <ac:spMk id="6" creationId="{4571116B-19C7-49D2-A597-47AF5A5FEB3B}"/>
          </ac:spMkLst>
        </pc:spChg>
      </pc:sldChg>
      <pc:sldChg chg="modSp add mod">
        <pc:chgData name="Ed Godfrey" userId="61aa7c48ee0e3db0" providerId="LiveId" clId="{8A02E1E8-F401-4945-BFD2-3828E433730C}" dt="2021-09-11T15:47:52.972" v="854" actId="20577"/>
        <pc:sldMkLst>
          <pc:docMk/>
          <pc:sldMk cId="1432666360" sldId="1293"/>
        </pc:sldMkLst>
        <pc:spChg chg="mod">
          <ac:chgData name="Ed Godfrey" userId="61aa7c48ee0e3db0" providerId="LiveId" clId="{8A02E1E8-F401-4945-BFD2-3828E433730C}" dt="2021-09-11T15:47:52.972" v="854" actId="20577"/>
          <ac:spMkLst>
            <pc:docMk/>
            <pc:sldMk cId="1432666360" sldId="1293"/>
            <ac:spMk id="2" creationId="{F08A2007-B9E6-48A8-9E5E-C98EDFD53C8F}"/>
          </ac:spMkLst>
        </pc:spChg>
        <pc:spChg chg="mod">
          <ac:chgData name="Ed Godfrey" userId="61aa7c48ee0e3db0" providerId="LiveId" clId="{8A02E1E8-F401-4945-BFD2-3828E433730C}" dt="2021-09-11T15:47:32.739" v="852" actId="20577"/>
          <ac:spMkLst>
            <pc:docMk/>
            <pc:sldMk cId="1432666360" sldId="1293"/>
            <ac:spMk id="3" creationId="{F6C638D0-C884-48CF-BE26-27EEF100FAF2}"/>
          </ac:spMkLst>
        </pc:spChg>
      </pc:sldChg>
      <pc:sldChg chg="delSp modSp add mod delAnim modAnim">
        <pc:chgData name="Ed Godfrey" userId="61aa7c48ee0e3db0" providerId="LiveId" clId="{8A02E1E8-F401-4945-BFD2-3828E433730C}" dt="2021-09-11T15:53:34.664" v="1122"/>
        <pc:sldMkLst>
          <pc:docMk/>
          <pc:sldMk cId="3561447533" sldId="1294"/>
        </pc:sldMkLst>
        <pc:spChg chg="mod">
          <ac:chgData name="Ed Godfrey" userId="61aa7c48ee0e3db0" providerId="LiveId" clId="{8A02E1E8-F401-4945-BFD2-3828E433730C}" dt="2021-09-11T15:49:27.526" v="870" actId="20577"/>
          <ac:spMkLst>
            <pc:docMk/>
            <pc:sldMk cId="3561447533" sldId="1294"/>
            <ac:spMk id="3" creationId="{F6C638D0-C884-48CF-BE26-27EEF100FAF2}"/>
          </ac:spMkLst>
        </pc:spChg>
        <pc:spChg chg="mod">
          <ac:chgData name="Ed Godfrey" userId="61aa7c48ee0e3db0" providerId="LiveId" clId="{8A02E1E8-F401-4945-BFD2-3828E433730C}" dt="2021-09-11T15:49:32.697" v="871" actId="6549"/>
          <ac:spMkLst>
            <pc:docMk/>
            <pc:sldMk cId="3561447533" sldId="1294"/>
            <ac:spMk id="4" creationId="{658337A9-750E-4514-8C3D-B25BE776AFCD}"/>
          </ac:spMkLst>
        </pc:spChg>
        <pc:spChg chg="mod">
          <ac:chgData name="Ed Godfrey" userId="61aa7c48ee0e3db0" providerId="LiveId" clId="{8A02E1E8-F401-4945-BFD2-3828E433730C}" dt="2021-09-11T15:52:02.138" v="1074" actId="20577"/>
          <ac:spMkLst>
            <pc:docMk/>
            <pc:sldMk cId="3561447533" sldId="1294"/>
            <ac:spMk id="5" creationId="{E7ED38FC-DE3C-4AFF-A67A-EEA9FE88D556}"/>
          </ac:spMkLst>
        </pc:spChg>
        <pc:spChg chg="del">
          <ac:chgData name="Ed Godfrey" userId="61aa7c48ee0e3db0" providerId="LiveId" clId="{8A02E1E8-F401-4945-BFD2-3828E433730C}" dt="2021-09-11T15:51:26.358" v="1036" actId="21"/>
          <ac:spMkLst>
            <pc:docMk/>
            <pc:sldMk cId="3561447533" sldId="1294"/>
            <ac:spMk id="6" creationId="{4571116B-19C7-49D2-A597-47AF5A5FEB3B}"/>
          </ac:spMkLst>
        </pc:spChg>
      </pc:sldChg>
      <pc:sldChg chg="modSp add mod">
        <pc:chgData name="Ed Godfrey" userId="61aa7c48ee0e3db0" providerId="LiveId" clId="{8A02E1E8-F401-4945-BFD2-3828E433730C}" dt="2021-09-11T15:56:00.614" v="1147" actId="20577"/>
        <pc:sldMkLst>
          <pc:docMk/>
          <pc:sldMk cId="135101836" sldId="1295"/>
        </pc:sldMkLst>
        <pc:spChg chg="mod">
          <ac:chgData name="Ed Godfrey" userId="61aa7c48ee0e3db0" providerId="LiveId" clId="{8A02E1E8-F401-4945-BFD2-3828E433730C}" dt="2021-09-11T15:56:00.614" v="1147" actId="20577"/>
          <ac:spMkLst>
            <pc:docMk/>
            <pc:sldMk cId="135101836" sldId="1295"/>
            <ac:spMk id="2" creationId="{F08A2007-B9E6-48A8-9E5E-C98EDFD53C8F}"/>
          </ac:spMkLst>
        </pc:spChg>
        <pc:spChg chg="mod">
          <ac:chgData name="Ed Godfrey" userId="61aa7c48ee0e3db0" providerId="LiveId" clId="{8A02E1E8-F401-4945-BFD2-3828E433730C}" dt="2021-09-11T15:55:36.527" v="1140" actId="20577"/>
          <ac:spMkLst>
            <pc:docMk/>
            <pc:sldMk cId="135101836" sldId="1295"/>
            <ac:spMk id="3" creationId="{F6C638D0-C884-48CF-BE26-27EEF100FAF2}"/>
          </ac:spMkLst>
        </pc:spChg>
      </pc:sldChg>
      <pc:sldChg chg="modSp add mod">
        <pc:chgData name="Ed Godfrey" userId="61aa7c48ee0e3db0" providerId="LiveId" clId="{8A02E1E8-F401-4945-BFD2-3828E433730C}" dt="2021-09-11T15:57:00.076" v="1162" actId="20577"/>
        <pc:sldMkLst>
          <pc:docMk/>
          <pc:sldMk cId="671556485" sldId="1296"/>
        </pc:sldMkLst>
        <pc:spChg chg="mod">
          <ac:chgData name="Ed Godfrey" userId="61aa7c48ee0e3db0" providerId="LiveId" clId="{8A02E1E8-F401-4945-BFD2-3828E433730C}" dt="2021-09-11T15:56:51.762" v="1150" actId="255"/>
          <ac:spMkLst>
            <pc:docMk/>
            <pc:sldMk cId="671556485" sldId="1296"/>
            <ac:spMk id="2" creationId="{F08A2007-B9E6-48A8-9E5E-C98EDFD53C8F}"/>
          </ac:spMkLst>
        </pc:spChg>
        <pc:spChg chg="mod">
          <ac:chgData name="Ed Godfrey" userId="61aa7c48ee0e3db0" providerId="LiveId" clId="{8A02E1E8-F401-4945-BFD2-3828E433730C}" dt="2021-09-11T15:57:00.076" v="1162" actId="20577"/>
          <ac:spMkLst>
            <pc:docMk/>
            <pc:sldMk cId="671556485" sldId="1296"/>
            <ac:spMk id="3" creationId="{F6C638D0-C884-48CF-BE26-27EEF100FAF2}"/>
          </ac:spMkLst>
        </pc:spChg>
      </pc:sldChg>
      <pc:sldChg chg="modSp add mod modAnim">
        <pc:chgData name="Ed Godfrey" userId="61aa7c48ee0e3db0" providerId="LiveId" clId="{8A02E1E8-F401-4945-BFD2-3828E433730C}" dt="2021-09-11T15:59:50.342" v="1270"/>
        <pc:sldMkLst>
          <pc:docMk/>
          <pc:sldMk cId="288566095" sldId="1297"/>
        </pc:sldMkLst>
        <pc:spChg chg="mod">
          <ac:chgData name="Ed Godfrey" userId="61aa7c48ee0e3db0" providerId="LiveId" clId="{8A02E1E8-F401-4945-BFD2-3828E433730C}" dt="2021-09-11T15:59:33.447" v="1262" actId="113"/>
          <ac:spMkLst>
            <pc:docMk/>
            <pc:sldMk cId="288566095" sldId="1297"/>
            <ac:spMk id="2" creationId="{F08A2007-B9E6-48A8-9E5E-C98EDFD53C8F}"/>
          </ac:spMkLst>
        </pc:spChg>
        <pc:spChg chg="mod">
          <ac:chgData name="Ed Godfrey" userId="61aa7c48ee0e3db0" providerId="LiveId" clId="{8A02E1E8-F401-4945-BFD2-3828E433730C}" dt="2021-09-11T15:57:52.417" v="1201" actId="20577"/>
          <ac:spMkLst>
            <pc:docMk/>
            <pc:sldMk cId="288566095" sldId="1297"/>
            <ac:spMk id="3" creationId="{F6C638D0-C884-48CF-BE26-27EEF100FAF2}"/>
          </ac:spMkLst>
        </pc:spChg>
      </pc:sldChg>
      <pc:sldChg chg="modSp add mod">
        <pc:chgData name="Ed Godfrey" userId="61aa7c48ee0e3db0" providerId="LiveId" clId="{8A02E1E8-F401-4945-BFD2-3828E433730C}" dt="2021-09-11T16:06:08.336" v="1290" actId="20577"/>
        <pc:sldMkLst>
          <pc:docMk/>
          <pc:sldMk cId="1281636243" sldId="1298"/>
        </pc:sldMkLst>
        <pc:spChg chg="mod">
          <ac:chgData name="Ed Godfrey" userId="61aa7c48ee0e3db0" providerId="LiveId" clId="{8A02E1E8-F401-4945-BFD2-3828E433730C}" dt="2021-09-11T16:05:59.954" v="1275" actId="115"/>
          <ac:spMkLst>
            <pc:docMk/>
            <pc:sldMk cId="1281636243" sldId="1298"/>
            <ac:spMk id="2" creationId="{F08A2007-B9E6-48A8-9E5E-C98EDFD53C8F}"/>
          </ac:spMkLst>
        </pc:spChg>
        <pc:spChg chg="mod">
          <ac:chgData name="Ed Godfrey" userId="61aa7c48ee0e3db0" providerId="LiveId" clId="{8A02E1E8-F401-4945-BFD2-3828E433730C}" dt="2021-09-11T16:06:08.336" v="1290" actId="20577"/>
          <ac:spMkLst>
            <pc:docMk/>
            <pc:sldMk cId="1281636243" sldId="1298"/>
            <ac:spMk id="3" creationId="{F6C638D0-C884-48CF-BE26-27EEF100FAF2}"/>
          </ac:spMkLst>
        </pc:spChg>
      </pc:sldChg>
      <pc:sldChg chg="modSp add mod modAnim">
        <pc:chgData name="Ed Godfrey" userId="61aa7c48ee0e3db0" providerId="LiveId" clId="{8A02E1E8-F401-4945-BFD2-3828E433730C}" dt="2021-09-11T16:09:17.282" v="1341"/>
        <pc:sldMkLst>
          <pc:docMk/>
          <pc:sldMk cId="417794755" sldId="1299"/>
        </pc:sldMkLst>
        <pc:spChg chg="mod">
          <ac:chgData name="Ed Godfrey" userId="61aa7c48ee0e3db0" providerId="LiveId" clId="{8A02E1E8-F401-4945-BFD2-3828E433730C}" dt="2021-09-11T16:08:31.794" v="1308" actId="255"/>
          <ac:spMkLst>
            <pc:docMk/>
            <pc:sldMk cId="417794755" sldId="1299"/>
            <ac:spMk id="2" creationId="{F08A2007-B9E6-48A8-9E5E-C98EDFD53C8F}"/>
          </ac:spMkLst>
        </pc:spChg>
        <pc:spChg chg="mod">
          <ac:chgData name="Ed Godfrey" userId="61aa7c48ee0e3db0" providerId="LiveId" clId="{8A02E1E8-F401-4945-BFD2-3828E433730C}" dt="2021-09-11T16:08:38.145" v="1325" actId="20577"/>
          <ac:spMkLst>
            <pc:docMk/>
            <pc:sldMk cId="417794755" sldId="1299"/>
            <ac:spMk id="3" creationId="{F6C638D0-C884-48CF-BE26-27EEF100FAF2}"/>
          </ac:spMkLst>
        </pc:spChg>
      </pc:sldChg>
      <pc:sldChg chg="add">
        <pc:chgData name="Ed Godfrey" userId="61aa7c48ee0e3db0" providerId="LiveId" clId="{8A02E1E8-F401-4945-BFD2-3828E433730C}" dt="2021-09-11T16:11:25.547" v="1354"/>
        <pc:sldMkLst>
          <pc:docMk/>
          <pc:sldMk cId="4261407464" sldId="130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9/11/2021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9/11/2021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9/11/2021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9/11/2021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9/11/2021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9/11/2021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9/11/2021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9/11/2021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9/11/2021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9/11/2021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9/11/2021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9/11/2021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9/11/2021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9/11/2021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9/11/2021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9/11/2021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September 12,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5986130" y="2897295"/>
            <a:ext cx="6113721" cy="1446550"/>
          </a:xfrm>
          <a:prstGeom prst="rect">
            <a:avLst/>
          </a:prstGeom>
          <a:noFill/>
        </p:spPr>
        <p:txBody>
          <a:bodyPr wrap="square" rtlCol="0">
            <a:spAutoFit/>
          </a:bodyPr>
          <a:lstStyle/>
          <a:p>
            <a:pPr algn="ctr"/>
            <a:r>
              <a:rPr lang="en-US" sz="3200" dirty="0"/>
              <a:t>The Day of the Lord</a:t>
            </a:r>
          </a:p>
          <a:p>
            <a:pPr algn="ctr"/>
            <a:r>
              <a:rPr lang="en-US" sz="2800" i="1" dirty="0"/>
              <a:t>1 Thessalonians 5:1-3 </a:t>
            </a:r>
          </a:p>
          <a:p>
            <a:pPr algn="ctr"/>
            <a:r>
              <a:rPr lang="en-US" sz="2800" i="1" dirty="0"/>
              <a:t>(Part 1)</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buClr>
                <a:srgbClr val="92D050"/>
              </a:buClr>
              <a:buSzPct val="100000"/>
              <a:buFont typeface="+mj-lt"/>
              <a:buAutoNum type="romanUcPeriod" startAt="2"/>
            </a:pPr>
            <a:r>
              <a:rPr lang="en-US" sz="3600" b="1" cap="none" dirty="0">
                <a:solidFill>
                  <a:srgbClr val="92D050"/>
                </a:solidFill>
              </a:rPr>
              <a:t>The Day of the Lord: Explained </a:t>
            </a:r>
            <a:r>
              <a:rPr lang="en-US" sz="3600" b="1" cap="none" baseline="30000" dirty="0">
                <a:solidFill>
                  <a:srgbClr val="92D050"/>
                </a:solidFill>
              </a:rPr>
              <a:t>(2)</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932779"/>
            <a:ext cx="11590636" cy="461665"/>
          </a:xfrm>
          <a:prstGeom prst="rect">
            <a:avLst/>
          </a:prstGeom>
          <a:noFill/>
        </p:spPr>
        <p:txBody>
          <a:bodyPr wrap="square" rtlCol="0">
            <a:spAutoFit/>
          </a:bodyPr>
          <a:lstStyle/>
          <a:p>
            <a:pPr marL="0" marR="0">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For you yourselves know full well that the day of the Lord will come…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7ED38FC-DE3C-4AFF-A67A-EEA9FE88D556}"/>
              </a:ext>
            </a:extLst>
          </p:cNvPr>
          <p:cNvSpPr txBox="1"/>
          <p:nvPr/>
        </p:nvSpPr>
        <p:spPr>
          <a:xfrm>
            <a:off x="310829" y="1491258"/>
            <a:ext cx="11053379" cy="2677656"/>
          </a:xfrm>
          <a:prstGeom prst="rect">
            <a:avLst/>
          </a:prstGeom>
          <a:noFill/>
        </p:spPr>
        <p:txBody>
          <a:bodyPr wrap="square" rtlCol="0">
            <a:spAutoFit/>
          </a:bodyPr>
          <a:lstStyle/>
          <a:p>
            <a:pPr marL="514350" indent="-514350" algn="just">
              <a:buFont typeface="+mj-lt"/>
              <a:buAutoNum type="alphaUcPeriod"/>
            </a:pPr>
            <a:r>
              <a:rPr lang="en-US" sz="2800" dirty="0"/>
              <a:t>What is the “day of the Lord”?</a:t>
            </a:r>
          </a:p>
          <a:p>
            <a:pPr marL="971550" lvl="1" indent="-514350" algn="just">
              <a:buFont typeface="Arial" panose="020B0604020202020204" pitchFamily="34" charset="0"/>
              <a:buChar char="•"/>
            </a:pPr>
            <a:r>
              <a:rPr lang="en-US" sz="2800" dirty="0"/>
              <a:t>The phrase “day of the Lord” used 19 times in the OT and 4 times in the NT.</a:t>
            </a:r>
          </a:p>
          <a:p>
            <a:pPr marL="971550" lvl="1" indent="-514350" algn="just">
              <a:buFont typeface="Arial" panose="020B0604020202020204" pitchFamily="34" charset="0"/>
              <a:buChar char="•"/>
            </a:pPr>
            <a:r>
              <a:rPr lang="en-US" sz="2800" dirty="0"/>
              <a:t>It speaks of </a:t>
            </a:r>
            <a:r>
              <a:rPr lang="en-US" sz="2800" b="1" i="1" dirty="0"/>
              <a:t>an epoch or era of time, undetermined in length, in which the Lord uniquely renders judgment on a nation or nations.</a:t>
            </a:r>
            <a:endParaRPr lang="en-US" sz="2800" i="1" dirty="0"/>
          </a:p>
        </p:txBody>
      </p:sp>
    </p:spTree>
    <p:extLst>
      <p:ext uri="{BB962C8B-B14F-4D97-AF65-F5344CB8AC3E}">
        <p14:creationId xmlns:p14="http://schemas.microsoft.com/office/powerpoint/2010/main" val="356144753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25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750"/>
                                        <p:tgtEl>
                                          <p:spTgt spid="5">
                                            <p:txEl>
                                              <p:pRg st="1" end="1"/>
                                            </p:txEl>
                                          </p:spTgt>
                                        </p:tgtEl>
                                      </p:cBhvr>
                                    </p:animEffect>
                                  </p:childTnLst>
                                </p:cTn>
                              </p:par>
                            </p:childTnLst>
                          </p:cTn>
                        </p:par>
                        <p:par>
                          <p:cTn id="12" fill="hold">
                            <p:stCondLst>
                              <p:cond delay="4750"/>
                            </p:stCondLst>
                            <p:childTnLst>
                              <p:par>
                                <p:cTn id="13" presetID="10" presetClass="entr" presetSubtype="0" fill="hold" grpId="0" nodeType="afterEffect">
                                  <p:stCondLst>
                                    <p:cond delay="725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Isaiah 13:6-9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08543"/>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6 Wail, for the day of the Lord is near! It will come as destruction from the Almighty. 7 Therefore all hands will fall limp, And every man's heart will melt. 8 They will be terrified, Pains and anguish will take hold of them; They will writhe like a woman in labor, They will look at one another in astonishment, Their faces aflame. 9 Behold, </a:t>
            </a:r>
            <a:r>
              <a:rPr lang="en-US" sz="2800" b="1" i="1" u="sng" dirty="0">
                <a:effectLst/>
                <a:latin typeface="Calibri" panose="020F0502020204030204" pitchFamily="34" charset="0"/>
                <a:ea typeface="Calibri" panose="020F0502020204030204" pitchFamily="34" charset="0"/>
                <a:cs typeface="Calibri" panose="020F0502020204030204" pitchFamily="34" charset="0"/>
              </a:rPr>
              <a:t>the day of the LORD</a:t>
            </a:r>
            <a:r>
              <a:rPr lang="en-US" sz="2800" i="1" dirty="0">
                <a:effectLst/>
                <a:latin typeface="Calibri" panose="020F0502020204030204" pitchFamily="34" charset="0"/>
                <a:ea typeface="Calibri" panose="020F0502020204030204" pitchFamily="34" charset="0"/>
                <a:cs typeface="Calibri" panose="020F0502020204030204" pitchFamily="34" charset="0"/>
              </a:rPr>
              <a:t> is coming, Cruel, with fury and burning anger, To make the land a desolation; And He will exterminate its sinners from it.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1018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Joel 2:28-31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Arial" panose="020B0604020202020204" pitchFamily="34" charset="0"/>
              </a:rPr>
              <a:t>28 It will come about after this that I will pour out My Spirit on all mankind; and your sons and daughters will prophesy, your old men will dream dreams, your young men will see visions. 29 Even on the male and female servants I will pour out My Spirit in those days. 30 I will display wonders in the sky and on the earth, blood, fire and columns of smoke. 31 The sun will be turned into darkness and the moon into blood before </a:t>
            </a:r>
            <a:r>
              <a:rPr lang="en-US" sz="3600" b="1" i="1" dirty="0">
                <a:effectLst/>
                <a:latin typeface="Calibri" panose="020F0502020204030204" pitchFamily="34" charset="0"/>
                <a:ea typeface="Calibri" panose="020F0502020204030204" pitchFamily="34" charset="0"/>
                <a:cs typeface="Arial" panose="020B0604020202020204" pitchFamily="34" charset="0"/>
              </a:rPr>
              <a:t>the great and awesome day of the LORD</a:t>
            </a:r>
            <a:r>
              <a:rPr lang="en-US" sz="3600" i="1" dirty="0">
                <a:effectLst/>
                <a:latin typeface="Calibri" panose="020F0502020204030204" pitchFamily="34" charset="0"/>
                <a:ea typeface="Calibri" panose="020F0502020204030204" pitchFamily="34" charset="0"/>
                <a:cs typeface="Arial" panose="020B0604020202020204" pitchFamily="34" charset="0"/>
              </a:rPr>
              <a:t> comes.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155648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“Times” and “epochs” of the NT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539430"/>
          </a:xfrm>
          <a:prstGeom prst="rect">
            <a:avLst/>
          </a:prstGeom>
          <a:noFill/>
        </p:spPr>
        <p:txBody>
          <a:bodyPr wrap="square" rtlCol="0">
            <a:spAutoFit/>
          </a:bodyPr>
          <a:lstStyle/>
          <a:p>
            <a:pPr marL="285750" marR="0" indent="-28575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Times New Roman" panose="02020603050405020304" pitchFamily="18" charset="0"/>
              </a:rPr>
              <a:t>The </a:t>
            </a:r>
            <a:r>
              <a:rPr lang="en-US" sz="3200" b="1" dirty="0">
                <a:effectLst/>
                <a:latin typeface="Arial" panose="020B0604020202020204" pitchFamily="34" charset="0"/>
                <a:ea typeface="Times New Roman" panose="02020603050405020304" pitchFamily="18" charset="0"/>
              </a:rPr>
              <a:t>“crescendo judgment” </a:t>
            </a:r>
            <a:r>
              <a:rPr lang="en-US" sz="3200" dirty="0">
                <a:effectLst/>
                <a:latin typeface="Arial" panose="020B0604020202020204" pitchFamily="34" charset="0"/>
                <a:ea typeface="Times New Roman" panose="02020603050405020304" pitchFamily="18" charset="0"/>
              </a:rPr>
              <a:t>which concludes the seven-year tribulation; Daniel’s Seventieth Week (Daniel 9:24-27; Acts 2:20; 1 Thessalonians 5:2; 2 Thessalonians 2:2; Revelation 8-16);</a:t>
            </a:r>
          </a:p>
          <a:p>
            <a:pPr marL="285750" marR="0" indent="-285750" algn="just">
              <a:spcBef>
                <a:spcPts val="0"/>
              </a:spcBef>
              <a:spcAft>
                <a:spcPts val="0"/>
              </a:spcAft>
              <a:buFont typeface="Wingdings" panose="05000000000000000000" pitchFamily="2"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The </a:t>
            </a:r>
            <a:r>
              <a:rPr lang="en-US" sz="3200" b="1" dirty="0">
                <a:latin typeface="Arial" panose="020B0604020202020204" pitchFamily="34" charset="0"/>
                <a:ea typeface="Calibri" panose="020F0502020204030204" pitchFamily="34" charset="0"/>
                <a:cs typeface="Times New Roman" panose="02020603050405020304" pitchFamily="18" charset="0"/>
              </a:rPr>
              <a:t>“consummation judgment” </a:t>
            </a:r>
            <a:r>
              <a:rPr lang="en-US" sz="3200" dirty="0">
                <a:effectLst/>
                <a:latin typeface="Arial" panose="020B0604020202020204" pitchFamily="34" charset="0"/>
                <a:ea typeface="Times New Roman" panose="02020603050405020304" pitchFamily="18" charset="0"/>
              </a:rPr>
              <a:t>that will close out human history as we know it resulting in a new heavens and new earth (2 Peter 3:10).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5660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Peter 3:10-14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10 But the day of the Lord will come like a thief, in which the heavens will pass away with a roar and the elements will be destroyed with intense heat, and the earth and its works will be burned up. 11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Since all these things are to be destroyed in this way, what sort of people ought you to be in holy conduct and godliness</a:t>
            </a:r>
            <a:r>
              <a:rPr lang="en-US" sz="3200" i="1" dirty="0">
                <a:effectLst/>
                <a:latin typeface="Calibri" panose="020F0502020204030204" pitchFamily="34" charset="0"/>
                <a:ea typeface="Calibri" panose="020F0502020204030204" pitchFamily="34" charset="0"/>
                <a:cs typeface="Calibri" panose="020F0502020204030204" pitchFamily="34" charset="0"/>
              </a:rPr>
              <a:t>, 12 looking for and hastening the coming of the day of God, because of which the heavens will be destroyed by burning, and the elements will melt with intense heat! 13 But according to His promise we are looking for new heavens and a new earth, in which righteousness dwells. 14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Therefore, beloved, since you look for these things, be diligent to be found by Him in peace, spotless and blameless</a:t>
            </a:r>
            <a:r>
              <a:rPr lang="en-US" sz="3200" b="1" i="1" dirty="0">
                <a:effectLst/>
                <a:latin typeface="Calibri" panose="020F0502020204030204" pitchFamily="34" charset="0"/>
                <a:ea typeface="Calibri" panose="020F0502020204030204" pitchFamily="34" charset="0"/>
                <a:cs typeface="Calibri" panose="020F0502020204030204" pitchFamily="34" charset="0"/>
              </a:rPr>
              <a:t>…</a:t>
            </a:r>
            <a:r>
              <a:rPr lang="en-US" sz="3200" i="1"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163624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Philippians 4:6-9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6 Be anxious for nothing, but in everything by prayer and supplication with thanksgiving, let your request be made known to God. 7 And the peace of God, which surpasses all comprehension, will guard your hearts and your minds in Christ Jesus.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 </a:t>
            </a:r>
          </a:p>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8 Finally, brethren, whatever is true, whatever is honorable, whatever is right, whatever is pure, whatever is lovely, whatever is of good repute, if there is any excellence and if anything worthy of praise, dwell on these things. 9 These things you have learned and received and heard and seen in me, practice these things, and the God of peace will be with you.</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79475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September 12,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5986130" y="2897295"/>
            <a:ext cx="6113721" cy="1446550"/>
          </a:xfrm>
          <a:prstGeom prst="rect">
            <a:avLst/>
          </a:prstGeom>
          <a:noFill/>
        </p:spPr>
        <p:txBody>
          <a:bodyPr wrap="square" rtlCol="0">
            <a:spAutoFit/>
          </a:bodyPr>
          <a:lstStyle/>
          <a:p>
            <a:pPr algn="ctr"/>
            <a:r>
              <a:rPr lang="en-US" sz="3200" dirty="0"/>
              <a:t>The Day of the Lord</a:t>
            </a:r>
          </a:p>
          <a:p>
            <a:pPr algn="ctr"/>
            <a:r>
              <a:rPr lang="en-US" sz="2800" i="1" dirty="0"/>
              <a:t>1 Thessalonians 5:1-3 </a:t>
            </a:r>
          </a:p>
          <a:p>
            <a:pPr algn="ctr"/>
            <a:r>
              <a:rPr lang="en-US" sz="2800" i="1" dirty="0"/>
              <a:t>(Part 1)</a:t>
            </a:r>
          </a:p>
        </p:txBody>
      </p:sp>
    </p:spTree>
    <p:extLst>
      <p:ext uri="{BB962C8B-B14F-4D97-AF65-F5344CB8AC3E}">
        <p14:creationId xmlns:p14="http://schemas.microsoft.com/office/powerpoint/2010/main" val="426140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735160"/>
          </a:xfrm>
          <a:prstGeom prst="rect">
            <a:avLst/>
          </a:prstGeom>
          <a:noFill/>
        </p:spPr>
        <p:txBody>
          <a:bodyPr wrap="square" rtlCol="0">
            <a:spAutoFit/>
          </a:bodyPr>
          <a:lstStyle/>
          <a:p>
            <a:pPr marL="0" marR="0" algn="just">
              <a:lnSpc>
                <a:spcPct val="97000"/>
              </a:lnSpc>
              <a:spcBef>
                <a:spcPts val="0"/>
              </a:spcBef>
              <a:spcAft>
                <a:spcPts val="0"/>
              </a:spcAft>
            </a:pPr>
            <a:r>
              <a:rPr lang="en-US" sz="2700" i="1" dirty="0">
                <a:effectLst/>
                <a:latin typeface="Arial" panose="020B0604020202020204" pitchFamily="34" charset="0"/>
                <a:ea typeface="Calibri" panose="020F0502020204030204" pitchFamily="34" charset="0"/>
                <a:cs typeface="Times New Roman" panose="02020603050405020304" pitchFamily="18" charset="0"/>
              </a:rPr>
              <a:t>1</a:t>
            </a:r>
            <a:r>
              <a:rPr lang="en-US" sz="2700" i="1" dirty="0">
                <a:effectLst/>
                <a:latin typeface="Calibri" panose="020F0502020204030204" pitchFamily="34" charset="0"/>
                <a:ea typeface="Calibri" panose="020F0502020204030204" pitchFamily="34" charset="0"/>
                <a:cs typeface="Calibri" panose="020F0502020204030204" pitchFamily="34" charset="0"/>
              </a:rPr>
              <a:t> Now as to the times and the epochs, brethren, you have no need of anything to be written to you. 2 For you yourselves know full well that the day of the Lord will come just like a thief in the night. 3 While they are saying, "Peace and safety!" then destruction will come upon them suddenly like labor pains upon a woman with child, and they will not escape. 4 But you, brethren, are not in darkness, that the day would overtake you like a thief; 5 for you are all sons of light and sons of day. We are not of night nor of darkness; 6 so then let us not sleep as others do, but let us be alert and sober. 7 For those who sleep do their sleeping at night, and those who get drunk get drunk at night. 8 But since we are of the day, let us be sober, having put on the breastplate of faith and love, and as a helmet, the hope of salvation. 9 For God has not destined us for wrath, but for obtaining salvation through our Lord Jesus Christ, 10 who died for us, so that whether we are awake or asleep, we will live together with Him. 11 Therefore encourage one another and build up one another, just as you also are doing. </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For God has not destined us for wrath, but for obtaining salvation through our Lord Jesus Christ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3148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Outline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0773"/>
            <a:ext cx="11590636" cy="1569660"/>
          </a:xfrm>
          <a:prstGeom prst="rect">
            <a:avLst/>
          </a:prstGeom>
          <a:noFill/>
        </p:spPr>
        <p:txBody>
          <a:bodyPr wrap="square" rtlCol="0">
            <a:spAutoFit/>
          </a:bodyPr>
          <a:lstStyle/>
          <a:p>
            <a:pPr marL="571500" indent="-571500">
              <a:buAutoNum type="romanUcPeriod"/>
            </a:pPr>
            <a:r>
              <a:rPr lang="en-US" sz="3200" dirty="0"/>
              <a:t>The Day of the Lord </a:t>
            </a:r>
            <a:r>
              <a:rPr lang="en-US" sz="3200" b="1" u="sng" dirty="0"/>
              <a:t>Expected</a:t>
            </a:r>
            <a:r>
              <a:rPr lang="en-US" sz="3200" dirty="0"/>
              <a:t> (5:1)</a:t>
            </a:r>
          </a:p>
          <a:p>
            <a:pPr marL="571500" indent="-571500">
              <a:buAutoNum type="romanUcPeriod"/>
            </a:pPr>
            <a:r>
              <a:rPr lang="en-US" sz="3200" dirty="0"/>
              <a:t>The Day of the Lord </a:t>
            </a:r>
            <a:r>
              <a:rPr lang="en-US" sz="3200" b="1" u="sng" dirty="0"/>
              <a:t>Explained</a:t>
            </a:r>
            <a:r>
              <a:rPr lang="en-US" sz="3200" dirty="0"/>
              <a:t> (5:2a)</a:t>
            </a:r>
          </a:p>
          <a:p>
            <a:pPr marL="571500" indent="-571500">
              <a:buAutoNum type="romanUcPeriod"/>
            </a:pPr>
            <a:r>
              <a:rPr lang="en-US" sz="3200" dirty="0"/>
              <a:t>The Day of the Lord </a:t>
            </a:r>
            <a:r>
              <a:rPr lang="en-US" sz="3200" b="1" u="sng" dirty="0"/>
              <a:t>Expounded</a:t>
            </a:r>
            <a:r>
              <a:rPr lang="en-US" sz="3200" dirty="0"/>
              <a:t> (5:2b-3)</a:t>
            </a:r>
            <a:endParaRPr lang="en-US" dirty="0"/>
          </a:p>
        </p:txBody>
      </p:sp>
    </p:spTree>
    <p:extLst>
      <p:ext uri="{BB962C8B-B14F-4D97-AF65-F5344CB8AC3E}">
        <p14:creationId xmlns:p14="http://schemas.microsoft.com/office/powerpoint/2010/main" val="155002142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buClr>
                <a:srgbClr val="92D050"/>
              </a:buClr>
              <a:buSzPct val="100000"/>
              <a:buFont typeface="+mj-lt"/>
              <a:buAutoNum type="romanUcPeriod"/>
            </a:pPr>
            <a:r>
              <a:rPr lang="en-US" sz="3600" b="1" cap="none" dirty="0">
                <a:solidFill>
                  <a:srgbClr val="92D050"/>
                </a:solidFill>
              </a:rPr>
              <a:t>The Day of the Lord: Expected </a:t>
            </a:r>
            <a:r>
              <a:rPr lang="en-US" sz="3600" b="1" cap="none" baseline="30000" dirty="0">
                <a:solidFill>
                  <a:srgbClr val="92D050"/>
                </a:solidFill>
              </a:rPr>
              <a:t>(1-2a)</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932779"/>
            <a:ext cx="11590636" cy="830997"/>
          </a:xfrm>
          <a:prstGeom prst="rect">
            <a:avLst/>
          </a:prstGeom>
          <a:noFill/>
        </p:spPr>
        <p:txBody>
          <a:bodyPr wrap="square" rtlCol="0">
            <a:spAutoFit/>
          </a:bodyPr>
          <a:lstStyle/>
          <a:p>
            <a:pPr marL="0" marR="0">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Now as to the times and the epochs, brethren, you have no need of anything to be written to you. For you yourselves know full well that the day of the Lord will come…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571116B-19C7-49D2-A597-47AF5A5FEB3B}"/>
              </a:ext>
            </a:extLst>
          </p:cNvPr>
          <p:cNvSpPr txBox="1"/>
          <p:nvPr/>
        </p:nvSpPr>
        <p:spPr>
          <a:xfrm>
            <a:off x="310207" y="2824059"/>
            <a:ext cx="11590636" cy="2062103"/>
          </a:xfrm>
          <a:prstGeom prst="rect">
            <a:avLst/>
          </a:prstGeom>
          <a:noFill/>
        </p:spPr>
        <p:txBody>
          <a:bodyPr wrap="square" rtlCol="0">
            <a:spAutoFit/>
          </a:bodyPr>
          <a:lstStyle/>
          <a:p>
            <a:pPr algn="just"/>
            <a:r>
              <a:rPr lang="en-US" sz="3200" i="1" dirty="0"/>
              <a:t>26 For if we go on sinning willfully after receiving the knowledge of the truth, there no longer remains a sacrifice for sins, 27 but </a:t>
            </a:r>
            <a:r>
              <a:rPr lang="en-US" sz="3200" b="1" i="1" u="sng" dirty="0"/>
              <a:t>a</a:t>
            </a:r>
            <a:r>
              <a:rPr lang="en-US" sz="3200" i="1" dirty="0"/>
              <a:t> </a:t>
            </a:r>
            <a:r>
              <a:rPr lang="en-US" sz="3200" b="1" i="1" u="sng" dirty="0"/>
              <a:t>terrifying</a:t>
            </a:r>
            <a:r>
              <a:rPr lang="en-US" sz="3200" i="1" dirty="0"/>
              <a:t> </a:t>
            </a:r>
            <a:r>
              <a:rPr lang="en-US" sz="3200" b="1" i="1" u="sng" dirty="0"/>
              <a:t>expectation</a:t>
            </a:r>
            <a:r>
              <a:rPr lang="en-US" sz="3200" i="1" dirty="0"/>
              <a:t> of </a:t>
            </a:r>
            <a:r>
              <a:rPr lang="en-US" sz="3200" b="1" i="1" u="sng" dirty="0"/>
              <a:t>judgment</a:t>
            </a:r>
            <a:r>
              <a:rPr lang="en-US" sz="3200" i="1" dirty="0"/>
              <a:t>… (Hebrews 10:26-27)</a:t>
            </a:r>
            <a:endParaRPr lang="en-US" sz="3200" dirty="0"/>
          </a:p>
        </p:txBody>
      </p:sp>
    </p:spTree>
    <p:extLst>
      <p:ext uri="{BB962C8B-B14F-4D97-AF65-F5344CB8AC3E}">
        <p14:creationId xmlns:p14="http://schemas.microsoft.com/office/powerpoint/2010/main" val="115477361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buClr>
                <a:srgbClr val="92D050"/>
              </a:buClr>
              <a:buSzPct val="100000"/>
              <a:buFont typeface="+mj-lt"/>
              <a:buAutoNum type="romanUcPeriod"/>
            </a:pPr>
            <a:r>
              <a:rPr lang="en-US" sz="3600" b="1" cap="none" dirty="0">
                <a:solidFill>
                  <a:srgbClr val="92D050"/>
                </a:solidFill>
              </a:rPr>
              <a:t>The Day of the Lord: Expected </a:t>
            </a:r>
            <a:r>
              <a:rPr lang="en-US" sz="3600" b="1" cap="none" baseline="30000" dirty="0">
                <a:solidFill>
                  <a:srgbClr val="92D050"/>
                </a:solidFill>
              </a:rPr>
              <a:t>(1-2a)</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932779"/>
            <a:ext cx="11590636" cy="830997"/>
          </a:xfrm>
          <a:prstGeom prst="rect">
            <a:avLst/>
          </a:prstGeom>
          <a:noFill/>
        </p:spPr>
        <p:txBody>
          <a:bodyPr wrap="square" rtlCol="0">
            <a:spAutoFit/>
          </a:bodyPr>
          <a:lstStyle/>
          <a:p>
            <a:pPr marL="0" marR="0">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Now as to the times and the epochs, brethren, you have no need of anything to be written to you. For you yourselves know full well that the day of the Lord will come…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7ED38FC-DE3C-4AFF-A67A-EEA9FE88D556}"/>
              </a:ext>
            </a:extLst>
          </p:cNvPr>
          <p:cNvSpPr txBox="1"/>
          <p:nvPr/>
        </p:nvSpPr>
        <p:spPr>
          <a:xfrm>
            <a:off x="310829" y="1834158"/>
            <a:ext cx="11053379" cy="954107"/>
          </a:xfrm>
          <a:prstGeom prst="rect">
            <a:avLst/>
          </a:prstGeom>
          <a:noFill/>
        </p:spPr>
        <p:txBody>
          <a:bodyPr wrap="square" rtlCol="0">
            <a:spAutoFit/>
          </a:bodyPr>
          <a:lstStyle/>
          <a:p>
            <a:pPr marL="514350" indent="-514350" algn="just">
              <a:buFont typeface="+mj-lt"/>
              <a:buAutoNum type="alphaUcPeriod"/>
            </a:pPr>
            <a:r>
              <a:rPr lang="en-US" sz="2800" dirty="0"/>
              <a:t>The subject (1a)</a:t>
            </a:r>
          </a:p>
          <a:p>
            <a:pPr marL="971550" lvl="1" indent="-514350" algn="just">
              <a:buFont typeface="Arial" panose="020B0604020202020204" pitchFamily="34" charset="0"/>
              <a:buChar char="•"/>
            </a:pPr>
            <a:r>
              <a:rPr lang="en-US" sz="2800" dirty="0"/>
              <a:t>“times” (</a:t>
            </a:r>
            <a:r>
              <a:rPr lang="en-US" sz="2800" dirty="0" err="1"/>
              <a:t>chronon</a:t>
            </a:r>
            <a:r>
              <a:rPr lang="en-US" sz="2800" dirty="0"/>
              <a:t>) and “epochs” (kairon)</a:t>
            </a:r>
          </a:p>
        </p:txBody>
      </p:sp>
      <p:sp>
        <p:nvSpPr>
          <p:cNvPr id="6" name="TextBox 5">
            <a:extLst>
              <a:ext uri="{FF2B5EF4-FFF2-40B4-BE49-F238E27FC236}">
                <a16:creationId xmlns:a16="http://schemas.microsoft.com/office/drawing/2014/main" id="{4571116B-19C7-49D2-A597-47AF5A5FEB3B}"/>
              </a:ext>
            </a:extLst>
          </p:cNvPr>
          <p:cNvSpPr txBox="1"/>
          <p:nvPr/>
        </p:nvSpPr>
        <p:spPr>
          <a:xfrm>
            <a:off x="310207" y="3033784"/>
            <a:ext cx="11590636" cy="3970318"/>
          </a:xfrm>
          <a:prstGeom prst="rect">
            <a:avLst/>
          </a:prstGeom>
          <a:noFill/>
        </p:spPr>
        <p:txBody>
          <a:bodyPr wrap="square" rtlCol="0">
            <a:spAutoFit/>
          </a:bodyPr>
          <a:lstStyle/>
          <a:p>
            <a:pPr algn="just"/>
            <a:r>
              <a:rPr lang="en-US" sz="2800" i="1" dirty="0">
                <a:latin typeface="Calibri" panose="020F0502020204030204" pitchFamily="34" charset="0"/>
                <a:cs typeface="Calibri" panose="020F0502020204030204" pitchFamily="34" charset="0"/>
              </a:rPr>
              <a:t>Acts 1:6-8</a:t>
            </a:r>
          </a:p>
          <a:p>
            <a:pPr algn="just"/>
            <a:r>
              <a:rPr lang="en-US" sz="2800" i="1" dirty="0">
                <a:latin typeface="Calibri" panose="020F0502020204030204" pitchFamily="34" charset="0"/>
                <a:cs typeface="Calibri" panose="020F0502020204030204" pitchFamily="34" charset="0"/>
              </a:rPr>
              <a:t>6 So when they had come together, they were asking Him, saying, "Lord, is it at this </a:t>
            </a:r>
            <a:r>
              <a:rPr lang="en-US" sz="2800" b="1" i="1" u="sng" dirty="0">
                <a:latin typeface="Calibri" panose="020F0502020204030204" pitchFamily="34" charset="0"/>
                <a:cs typeface="Calibri" panose="020F0502020204030204" pitchFamily="34" charset="0"/>
              </a:rPr>
              <a:t>time</a:t>
            </a:r>
            <a:r>
              <a:rPr lang="en-US" sz="2800" i="1" dirty="0">
                <a:latin typeface="Calibri" panose="020F0502020204030204" pitchFamily="34" charset="0"/>
                <a:cs typeface="Calibri" panose="020F0502020204030204" pitchFamily="34" charset="0"/>
              </a:rPr>
              <a:t> You are restoring the kingdom to Israel?" </a:t>
            </a:r>
          </a:p>
          <a:p>
            <a:pPr algn="just"/>
            <a:endParaRPr lang="en-US" sz="2800" i="1" dirty="0">
              <a:latin typeface="Calibri" panose="020F0502020204030204" pitchFamily="34" charset="0"/>
              <a:cs typeface="Calibri" panose="020F0502020204030204" pitchFamily="34" charset="0"/>
            </a:endParaRPr>
          </a:p>
          <a:p>
            <a:pPr algn="just"/>
            <a:r>
              <a:rPr lang="en-US" sz="2800" i="1" dirty="0">
                <a:latin typeface="Calibri" panose="020F0502020204030204" pitchFamily="34" charset="0"/>
                <a:cs typeface="Calibri" panose="020F0502020204030204" pitchFamily="34" charset="0"/>
              </a:rPr>
              <a:t>7 He said to them, "It is not for you to know </a:t>
            </a:r>
            <a:r>
              <a:rPr lang="en-US" sz="2800" b="1" i="1" u="sng" dirty="0">
                <a:latin typeface="Calibri" panose="020F0502020204030204" pitchFamily="34" charset="0"/>
                <a:cs typeface="Calibri" panose="020F0502020204030204" pitchFamily="34" charset="0"/>
              </a:rPr>
              <a:t>times</a:t>
            </a:r>
            <a:r>
              <a:rPr lang="en-US" sz="2800" i="1" dirty="0">
                <a:latin typeface="Calibri" panose="020F0502020204030204" pitchFamily="34" charset="0"/>
                <a:cs typeface="Calibri" panose="020F0502020204030204" pitchFamily="34" charset="0"/>
              </a:rPr>
              <a:t> or </a:t>
            </a:r>
            <a:r>
              <a:rPr lang="en-US" sz="2800" b="1" i="1" u="sng" dirty="0">
                <a:latin typeface="Calibri" panose="020F0502020204030204" pitchFamily="34" charset="0"/>
                <a:cs typeface="Calibri" panose="020F0502020204030204" pitchFamily="34" charset="0"/>
              </a:rPr>
              <a:t>epochs</a:t>
            </a:r>
            <a:r>
              <a:rPr lang="en-US" sz="2800" i="1" dirty="0">
                <a:latin typeface="Calibri" panose="020F0502020204030204" pitchFamily="34" charset="0"/>
                <a:cs typeface="Calibri" panose="020F0502020204030204" pitchFamily="34" charset="0"/>
              </a:rPr>
              <a:t> which the Father has fixed by His own authority; 8 but you will receive power when the Holy Spirit has come upon you; and you shall be My witnesses both in Jerusalem, and in all Judea and Samaria, and even to the remotest part of the earth." </a:t>
            </a:r>
          </a:p>
          <a:p>
            <a:pPr algn="just"/>
            <a:endParaRPr lang="en-US" sz="2800" i="1" dirty="0"/>
          </a:p>
        </p:txBody>
      </p:sp>
    </p:spTree>
    <p:extLst>
      <p:ext uri="{BB962C8B-B14F-4D97-AF65-F5344CB8AC3E}">
        <p14:creationId xmlns:p14="http://schemas.microsoft.com/office/powerpoint/2010/main" val="252185184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5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75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750"/>
                                        <p:tgtEl>
                                          <p:spTgt spid="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75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7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buClr>
                <a:srgbClr val="92D050"/>
              </a:buClr>
              <a:buSzPct val="100000"/>
              <a:buFont typeface="+mj-lt"/>
              <a:buAutoNum type="romanUcPeriod"/>
            </a:pPr>
            <a:r>
              <a:rPr lang="en-US" sz="3600" b="1" cap="none" dirty="0">
                <a:solidFill>
                  <a:srgbClr val="92D050"/>
                </a:solidFill>
              </a:rPr>
              <a:t>The Day of the Lord: Expected </a:t>
            </a:r>
            <a:r>
              <a:rPr lang="en-US" sz="3600" b="1" cap="none" baseline="30000" dirty="0">
                <a:solidFill>
                  <a:srgbClr val="92D050"/>
                </a:solidFill>
              </a:rPr>
              <a:t>(1-2a)</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932779"/>
            <a:ext cx="11590636" cy="830997"/>
          </a:xfrm>
          <a:prstGeom prst="rect">
            <a:avLst/>
          </a:prstGeom>
          <a:noFill/>
        </p:spPr>
        <p:txBody>
          <a:bodyPr wrap="square" rtlCol="0">
            <a:spAutoFit/>
          </a:bodyPr>
          <a:lstStyle/>
          <a:p>
            <a:pPr marL="0" marR="0">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Now as to the times and the epochs, brethren, you have no need of anything to be written to you. For you yourselves know full well that the day of the Lord will come…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7ED38FC-DE3C-4AFF-A67A-EEA9FE88D556}"/>
              </a:ext>
            </a:extLst>
          </p:cNvPr>
          <p:cNvSpPr txBox="1"/>
          <p:nvPr/>
        </p:nvSpPr>
        <p:spPr>
          <a:xfrm>
            <a:off x="310829" y="1834158"/>
            <a:ext cx="11053379" cy="954107"/>
          </a:xfrm>
          <a:prstGeom prst="rect">
            <a:avLst/>
          </a:prstGeom>
          <a:noFill/>
        </p:spPr>
        <p:txBody>
          <a:bodyPr wrap="square" rtlCol="0">
            <a:spAutoFit/>
          </a:bodyPr>
          <a:lstStyle/>
          <a:p>
            <a:pPr marL="514350" indent="-514350" algn="just">
              <a:buFont typeface="+mj-lt"/>
              <a:buAutoNum type="alphaUcPeriod"/>
            </a:pPr>
            <a:r>
              <a:rPr lang="en-US" sz="2800" dirty="0"/>
              <a:t>The subject (1a)</a:t>
            </a:r>
          </a:p>
          <a:p>
            <a:pPr marL="971550" lvl="1" indent="-514350" algn="just">
              <a:buFont typeface="Arial" panose="020B0604020202020204" pitchFamily="34" charset="0"/>
              <a:buChar char="•"/>
            </a:pPr>
            <a:r>
              <a:rPr lang="en-US" sz="2800" dirty="0"/>
              <a:t>“times” (</a:t>
            </a:r>
            <a:r>
              <a:rPr lang="en-US" sz="2800" dirty="0" err="1"/>
              <a:t>chronon</a:t>
            </a:r>
            <a:r>
              <a:rPr lang="en-US" sz="2800" dirty="0"/>
              <a:t>) and “epochs” (kairon)</a:t>
            </a:r>
          </a:p>
        </p:txBody>
      </p:sp>
      <p:sp>
        <p:nvSpPr>
          <p:cNvPr id="6" name="TextBox 5">
            <a:extLst>
              <a:ext uri="{FF2B5EF4-FFF2-40B4-BE49-F238E27FC236}">
                <a16:creationId xmlns:a16="http://schemas.microsoft.com/office/drawing/2014/main" id="{4571116B-19C7-49D2-A597-47AF5A5FEB3B}"/>
              </a:ext>
            </a:extLst>
          </p:cNvPr>
          <p:cNvSpPr txBox="1"/>
          <p:nvPr/>
        </p:nvSpPr>
        <p:spPr>
          <a:xfrm>
            <a:off x="310207" y="3033784"/>
            <a:ext cx="11590636" cy="2677656"/>
          </a:xfrm>
          <a:prstGeom prst="rect">
            <a:avLst/>
          </a:prstGeom>
          <a:noFill/>
        </p:spPr>
        <p:txBody>
          <a:bodyPr wrap="square" rtlCol="0">
            <a:spAutoFit/>
          </a:bodyPr>
          <a:lstStyle/>
          <a:p>
            <a:pPr marL="457200" indent="-457200" algn="just">
              <a:buFont typeface="Wingdings" panose="05000000000000000000" pitchFamily="2" charset="2"/>
              <a:buChar char="§"/>
            </a:pPr>
            <a:r>
              <a:rPr lang="en-US" sz="2800" i="1" dirty="0">
                <a:latin typeface="Calibri" panose="020F0502020204030204" pitchFamily="34" charset="0"/>
                <a:cs typeface="Calibri" panose="020F0502020204030204" pitchFamily="34" charset="0"/>
              </a:rPr>
              <a:t>“times” (</a:t>
            </a:r>
            <a:r>
              <a:rPr lang="en-US" sz="2800" i="1" dirty="0" err="1">
                <a:latin typeface="Calibri" panose="020F0502020204030204" pitchFamily="34" charset="0"/>
                <a:cs typeface="Calibri" panose="020F0502020204030204" pitchFamily="34" charset="0"/>
              </a:rPr>
              <a:t>chronon</a:t>
            </a:r>
            <a:r>
              <a:rPr lang="en-US" sz="2800" i="1" dirty="0">
                <a:latin typeface="Calibri" panose="020F0502020204030204" pitchFamily="34" charset="0"/>
                <a:cs typeface="Calibri" panose="020F0502020204030204" pitchFamily="34" charset="0"/>
              </a:rPr>
              <a:t> – chronology) a sequence of events in time; speaks of the quantity of time elapsed. </a:t>
            </a:r>
          </a:p>
          <a:p>
            <a:pPr algn="just"/>
            <a:endParaRPr lang="en-US" sz="2800" i="1"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
            </a:pPr>
            <a:r>
              <a:rPr lang="en-US" sz="2800" i="1" dirty="0">
                <a:latin typeface="Calibri" panose="020F0502020204030204" pitchFamily="34" charset="0"/>
                <a:cs typeface="Calibri" panose="020F0502020204030204" pitchFamily="34" charset="0"/>
              </a:rPr>
              <a:t>“epochs” (kairon) encompass all of the events and characteristics of a span of time in which related events would occur; speaks of the quality of time.</a:t>
            </a:r>
          </a:p>
          <a:p>
            <a:pPr algn="just"/>
            <a:endParaRPr lang="en-US" sz="2800" i="1" dirty="0"/>
          </a:p>
        </p:txBody>
      </p:sp>
    </p:spTree>
    <p:extLst>
      <p:ext uri="{BB962C8B-B14F-4D97-AF65-F5344CB8AC3E}">
        <p14:creationId xmlns:p14="http://schemas.microsoft.com/office/powerpoint/2010/main" val="270825360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7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7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buClr>
                <a:srgbClr val="92D050"/>
              </a:buClr>
              <a:buSzPct val="100000"/>
              <a:buFont typeface="+mj-lt"/>
              <a:buAutoNum type="romanUcPeriod"/>
            </a:pPr>
            <a:r>
              <a:rPr lang="en-US" sz="3600" b="1" cap="none" dirty="0">
                <a:solidFill>
                  <a:srgbClr val="92D050"/>
                </a:solidFill>
              </a:rPr>
              <a:t>The Day of the Lord: Expected </a:t>
            </a:r>
            <a:r>
              <a:rPr lang="en-US" sz="3600" b="1" cap="none" baseline="30000" dirty="0">
                <a:solidFill>
                  <a:srgbClr val="92D050"/>
                </a:solidFill>
              </a:rPr>
              <a:t>(1-2a)</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932779"/>
            <a:ext cx="11590636" cy="830997"/>
          </a:xfrm>
          <a:prstGeom prst="rect">
            <a:avLst/>
          </a:prstGeom>
          <a:noFill/>
        </p:spPr>
        <p:txBody>
          <a:bodyPr wrap="square" rtlCol="0">
            <a:spAutoFit/>
          </a:bodyPr>
          <a:lstStyle/>
          <a:p>
            <a:pPr marL="0" marR="0">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Now as to the times and the epochs, brethren, you have no need of anything to be written to you. For you yourselves know full well that the day of the Lord will come…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7ED38FC-DE3C-4AFF-A67A-EEA9FE88D556}"/>
              </a:ext>
            </a:extLst>
          </p:cNvPr>
          <p:cNvSpPr txBox="1"/>
          <p:nvPr/>
        </p:nvSpPr>
        <p:spPr>
          <a:xfrm>
            <a:off x="310829" y="1834158"/>
            <a:ext cx="11053379" cy="954107"/>
          </a:xfrm>
          <a:prstGeom prst="rect">
            <a:avLst/>
          </a:prstGeom>
          <a:noFill/>
        </p:spPr>
        <p:txBody>
          <a:bodyPr wrap="square" rtlCol="0">
            <a:spAutoFit/>
          </a:bodyPr>
          <a:lstStyle/>
          <a:p>
            <a:pPr marL="514350" indent="-514350" algn="just">
              <a:buFont typeface="+mj-lt"/>
              <a:buAutoNum type="alphaUcPeriod"/>
            </a:pPr>
            <a:r>
              <a:rPr lang="en-US" sz="2800" dirty="0"/>
              <a:t>The subject (1a)</a:t>
            </a:r>
          </a:p>
          <a:p>
            <a:pPr marL="514350" indent="-514350" algn="just">
              <a:buFont typeface="+mj-lt"/>
              <a:buAutoNum type="alphaUcPeriod"/>
            </a:pPr>
            <a:r>
              <a:rPr lang="en-US" sz="2800" dirty="0"/>
              <a:t>The science (1b-2a) “knowledge”</a:t>
            </a:r>
          </a:p>
        </p:txBody>
      </p:sp>
      <p:sp>
        <p:nvSpPr>
          <p:cNvPr id="6" name="TextBox 5">
            <a:extLst>
              <a:ext uri="{FF2B5EF4-FFF2-40B4-BE49-F238E27FC236}">
                <a16:creationId xmlns:a16="http://schemas.microsoft.com/office/drawing/2014/main" id="{4571116B-19C7-49D2-A597-47AF5A5FEB3B}"/>
              </a:ext>
            </a:extLst>
          </p:cNvPr>
          <p:cNvSpPr txBox="1"/>
          <p:nvPr/>
        </p:nvSpPr>
        <p:spPr>
          <a:xfrm>
            <a:off x="310207" y="3033784"/>
            <a:ext cx="11590636" cy="2677656"/>
          </a:xfrm>
          <a:prstGeom prst="rect">
            <a:avLst/>
          </a:prstGeom>
          <a:noFill/>
        </p:spPr>
        <p:txBody>
          <a:bodyPr wrap="square" rtlCol="0">
            <a:spAutoFit/>
          </a:bodyPr>
          <a:lstStyle/>
          <a:p>
            <a:pPr algn="just"/>
            <a:r>
              <a:rPr lang="en-US" sz="2800" i="1" dirty="0">
                <a:latin typeface="Calibri" panose="020F0502020204030204" pitchFamily="34" charset="0"/>
                <a:cs typeface="Calibri" panose="020F0502020204030204" pitchFamily="34" charset="0"/>
              </a:rPr>
              <a:t>2 Peter 1:3-4</a:t>
            </a:r>
          </a:p>
          <a:p>
            <a:pPr algn="just"/>
            <a:r>
              <a:rPr lang="en-US" sz="2800" i="1" dirty="0">
                <a:latin typeface="Calibri" panose="020F0502020204030204" pitchFamily="34" charset="0"/>
                <a:cs typeface="Calibri" panose="020F0502020204030204" pitchFamily="34" charset="0"/>
              </a:rPr>
              <a:t>3 seeing that His divine power </a:t>
            </a:r>
            <a:r>
              <a:rPr lang="en-US" sz="2800" b="1" i="1" u="sng" dirty="0">
                <a:latin typeface="Calibri" panose="020F0502020204030204" pitchFamily="34" charset="0"/>
                <a:cs typeface="Calibri" panose="020F0502020204030204" pitchFamily="34" charset="0"/>
              </a:rPr>
              <a:t>has granted to us everything pertaining to life and godliness</a:t>
            </a:r>
            <a:r>
              <a:rPr lang="en-US" sz="2800" i="1" dirty="0">
                <a:latin typeface="Calibri" panose="020F0502020204030204" pitchFamily="34" charset="0"/>
                <a:cs typeface="Calibri" panose="020F0502020204030204" pitchFamily="34" charset="0"/>
              </a:rPr>
              <a:t>, through the true knowledge of Him who called us by His own glory and excellence. 4 For by these He has granted to us His precious and magnificent promises, so that by them you may become partakers of the divine nature, having escaped the corruption that is in the world by lust. </a:t>
            </a:r>
            <a:endParaRPr lang="en-US" sz="2800" i="1" dirty="0"/>
          </a:p>
        </p:txBody>
      </p:sp>
    </p:spTree>
    <p:extLst>
      <p:ext uri="{BB962C8B-B14F-4D97-AF65-F5344CB8AC3E}">
        <p14:creationId xmlns:p14="http://schemas.microsoft.com/office/powerpoint/2010/main" val="88353755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75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750"/>
                                        <p:tgtEl>
                                          <p:spTgt spid="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7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Thought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dirty="0">
                <a:latin typeface="Arial" panose="020B0604020202020204" pitchFamily="34" charset="0"/>
                <a:ea typeface="Times New Roman" panose="02020603050405020304" pitchFamily="18" charset="0"/>
              </a:rPr>
              <a:t>I</a:t>
            </a:r>
            <a:r>
              <a:rPr lang="en-US" sz="3600" dirty="0">
                <a:effectLst/>
                <a:latin typeface="Arial" panose="020B0604020202020204" pitchFamily="34" charset="0"/>
                <a:ea typeface="Times New Roman" panose="02020603050405020304" pitchFamily="18" charset="0"/>
              </a:rPr>
              <a:t>f what you know about God and His plans for your future does not translate into holy living, then you do not know God and His plans for your future.</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266636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13445</TotalTime>
  <Words>1536</Words>
  <Application>Microsoft Office PowerPoint</Application>
  <PresentationFormat>Widescreen</PresentationFormat>
  <Paragraphs>60</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Candara</vt:lpstr>
      <vt:lpstr>Century Gothic</vt:lpstr>
      <vt:lpstr>Times New Roman</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281</cp:revision>
  <cp:lastPrinted>2020-05-22T15:03:41Z</cp:lastPrinted>
  <dcterms:created xsi:type="dcterms:W3CDTF">2019-06-22T19:37:39Z</dcterms:created>
  <dcterms:modified xsi:type="dcterms:W3CDTF">2021-09-11T16:11:40Z</dcterms:modified>
</cp:coreProperties>
</file>